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c145a8e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c145a8e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8c145a8e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8c145a8e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8d60c75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8d60c75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8d60c754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8d60c754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8c145a8e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8c145a8e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8c145a8e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8c145a8e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8c145a8e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8c145a8e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8c145a8e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8c145a8e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8d60c754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8d60c754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8d031758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8d031758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8d031758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8d031758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8c145a8e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8c145a8e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8c145a8e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8c145a8e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y-u8I7sPpPXog3eSlJ_f1jA3dTyEsbAn/view" TargetMode="External"/><Relationship Id="rId4" Type="http://schemas.openxmlformats.org/officeDocument/2006/relationships/image" Target="../media/image10.jpg"/><Relationship Id="rId5" Type="http://schemas.openxmlformats.org/officeDocument/2006/relationships/hyperlink" Target="http://drive.google.com/file/d/1EUKA5xqyLmmPWtJyOxnC6MZ4Vm2rkFMR/view" TargetMode="External"/><Relationship Id="rId6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212" l="10793" r="0" t="6541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9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inside of the hub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202" y="670688"/>
            <a:ext cx="6019594" cy="40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702025" y="68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Exploded view (attach to the towers)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26" y="1505788"/>
            <a:ext cx="3869976" cy="21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888" y="1505812"/>
            <a:ext cx="3311723" cy="21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Exploded view of gondola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b="0" l="10718" r="5013" t="0"/>
          <a:stretch/>
        </p:blipFill>
        <p:spPr>
          <a:xfrm>
            <a:off x="5167175" y="1152475"/>
            <a:ext cx="2594051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 rotWithShape="1">
          <a:blip r:embed="rId4">
            <a:alphaModFix/>
          </a:blip>
          <a:srcRect b="0" l="6890" r="0" t="0"/>
          <a:stretch/>
        </p:blipFill>
        <p:spPr>
          <a:xfrm>
            <a:off x="1311433" y="1152475"/>
            <a:ext cx="2748191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401000" y="24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</p:txBody>
      </p:sp>
      <p:pic>
        <p:nvPicPr>
          <p:cNvPr id="133" name="Google Shape;133;p25" title="full assembly animation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45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 title="Gondola body assembly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8900" y="9045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Large scale project takes ages to open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Mating subassemblies along the curved contour of a mountain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Extruding a massive, intertwined cable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Increased Understanding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Better comprehension of large scale assemblies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Knowledge of new advanced mates, such as ‘center profile’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Improved skills mating subassemblies, while maintaining flexibility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0" y="429768"/>
            <a:ext cx="1591200" cy="453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Closeup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7385775" y="505350"/>
            <a:ext cx="19539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-Gondola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-Hub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-Platform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-Cable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651" y="25"/>
            <a:ext cx="6076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total we...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Designed 86 parts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Used 346 parts in total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Made 29 subassemblies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Used 43 subassemblies in total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All to make…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One great ski lift!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15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that holds the hub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913" y="951487"/>
            <a:ext cx="6857997" cy="36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22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Gondola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1603" l="6453" r="5270" t="0"/>
          <a:stretch/>
        </p:blipFill>
        <p:spPr>
          <a:xfrm>
            <a:off x="5130875" y="802637"/>
            <a:ext cx="2736100" cy="39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0" l="0" r="0" t="1322"/>
          <a:stretch/>
        </p:blipFill>
        <p:spPr>
          <a:xfrm>
            <a:off x="1258600" y="802637"/>
            <a:ext cx="2736099" cy="39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16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Lincoln Log cabin and snowman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-5262" r="9751" t="0"/>
          <a:stretch/>
        </p:blipFill>
        <p:spPr>
          <a:xfrm>
            <a:off x="83100" y="1152475"/>
            <a:ext cx="5838126" cy="36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575" y="1156075"/>
            <a:ext cx="2419939" cy="369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1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Lincoln Logs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99" y="854608"/>
            <a:ext cx="8409201" cy="3984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423525" y="9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Cable, Mountain, and Towers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7791"/>
          <a:stretch/>
        </p:blipFill>
        <p:spPr>
          <a:xfrm>
            <a:off x="1089130" y="662664"/>
            <a:ext cx="3839820" cy="18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2865" t="0"/>
          <a:stretch/>
        </p:blipFill>
        <p:spPr>
          <a:xfrm>
            <a:off x="533400" y="2553725"/>
            <a:ext cx="4933850" cy="25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2101" y="662675"/>
            <a:ext cx="2202299" cy="44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100" y="1152474"/>
            <a:ext cx="751366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